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73" r:id="rId5"/>
    <p:sldId id="274" r:id="rId6"/>
    <p:sldId id="265" r:id="rId7"/>
    <p:sldId id="269" r:id="rId8"/>
    <p:sldId id="275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 descr="D:\ФОТО САДИКА\1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7166"/>
            <a:ext cx="3215419" cy="4286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3643314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1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«Детский сад №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17 «Жемчужина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 г. Гудермес</a:t>
            </a:r>
            <a:endParaRPr lang="ru-RU" sz="11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Гудермесского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муниципального района»</a:t>
            </a:r>
            <a:endParaRPr lang="ru-RU" sz="32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9459" name="Picture 3" descr="C:\Users\1\Desktop\IMG-20190517-WA0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66"/>
            <a:ext cx="3428981" cy="2571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5603" name="Picture 3" descr="C:\Users\1\Desktop\ЖЕЙРАН ГРАМОТЫ\image-03-02-20-04-42-2 - копия.jpeg"/>
          <p:cNvPicPr>
            <a:picLocks noChangeAspect="1" noChangeArrowheads="1"/>
          </p:cNvPicPr>
          <p:nvPr/>
        </p:nvPicPr>
        <p:blipFill>
          <a:blip r:embed="rId3"/>
          <a:srcRect l="3704" t="1389" r="3703" b="1388"/>
          <a:stretch>
            <a:fillRect/>
          </a:stretch>
        </p:blipFill>
        <p:spPr bwMode="auto">
          <a:xfrm>
            <a:off x="693936" y="571480"/>
            <a:ext cx="3520873" cy="4929222"/>
          </a:xfrm>
          <a:prstGeom prst="rect">
            <a:avLst/>
          </a:prstGeom>
          <a:noFill/>
        </p:spPr>
      </p:pic>
      <p:pic>
        <p:nvPicPr>
          <p:cNvPr id="7" name="Picture 5" descr="C:\Users\1\Desktop\ЖЕЙРАН ГРАМОТЫ\image-03-02-20-04-42-3.jpeg"/>
          <p:cNvPicPr>
            <a:picLocks noChangeAspect="1" noChangeArrowheads="1"/>
          </p:cNvPicPr>
          <p:nvPr/>
        </p:nvPicPr>
        <p:blipFill>
          <a:blip r:embed="rId4"/>
          <a:srcRect l="3556" t="1333" r="4000" b="1333"/>
          <a:stretch>
            <a:fillRect/>
          </a:stretch>
        </p:blipFill>
        <p:spPr bwMode="auto">
          <a:xfrm>
            <a:off x="4857752" y="642918"/>
            <a:ext cx="3430003" cy="4815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071678"/>
            <a:ext cx="73581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714356"/>
            <a:ext cx="61436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Общие сведения: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ФИО </a:t>
            </a: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Нагаева </a:t>
            </a:r>
            <a:r>
              <a:rPr lang="ru-RU" sz="28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Жейран</a:t>
            </a: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Вахаевна</a:t>
            </a:r>
            <a:endParaRPr lang="ru-RU" sz="2800" b="1" i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№1 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7 «Жемчужина» 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г. Гудермес</a:t>
            </a: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Гудермесского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муниципального района»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оспитатель</a:t>
            </a:r>
            <a:endParaRPr lang="ru-RU" sz="2000" b="1" i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03.08.1990г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Педагогический стаж работы : </a:t>
            </a:r>
            <a:r>
              <a:rPr lang="ru-RU" sz="2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5 лет </a:t>
            </a:r>
            <a:endParaRPr lang="ru-RU" sz="2800" b="1" i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Сведения об образовании: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Диплом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Гудермесский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педагогический колледж» </a:t>
            </a:r>
            <a:endParaRPr lang="ru-RU" sz="2400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1\Desktop\ЖЕЙРАН ГРАМОТЫ\image-03-02-20-04-42-7.jpeg"/>
          <p:cNvPicPr>
            <a:picLocks noChangeAspect="1" noChangeArrowheads="1"/>
          </p:cNvPicPr>
          <p:nvPr/>
        </p:nvPicPr>
        <p:blipFill>
          <a:blip r:embed="rId3"/>
          <a:srcRect l="2277" r="2596" b="3390"/>
          <a:stretch>
            <a:fillRect/>
          </a:stretch>
        </p:blipFill>
        <p:spPr bwMode="auto">
          <a:xfrm>
            <a:off x="2214546" y="1857364"/>
            <a:ext cx="5113457" cy="364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Диплом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«Институт финансов и права», экономика </a:t>
            </a:r>
            <a:endParaRPr lang="ru-RU" sz="2400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1\Desktop\ЖЕЙРАН ГРАМОТЫ\image-03-02-20-04-42-6.jpeg"/>
          <p:cNvPicPr>
            <a:picLocks noChangeAspect="1" noChangeArrowheads="1"/>
          </p:cNvPicPr>
          <p:nvPr/>
        </p:nvPicPr>
        <p:blipFill>
          <a:blip r:embed="rId3"/>
          <a:srcRect l="1277" r="2985" b="3571"/>
          <a:stretch>
            <a:fillRect/>
          </a:stretch>
        </p:blipFill>
        <p:spPr bwMode="auto">
          <a:xfrm>
            <a:off x="1928794" y="1571612"/>
            <a:ext cx="535785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2530" name="Picture 2" descr="C:\Users\1\Desktop\ЖЕЙРАН ГРАМОТЫ\image-03-02-20-04-42.jpeg"/>
          <p:cNvPicPr>
            <a:picLocks noChangeAspect="1" noChangeArrowheads="1"/>
          </p:cNvPicPr>
          <p:nvPr/>
        </p:nvPicPr>
        <p:blipFill>
          <a:blip r:embed="rId3"/>
          <a:srcRect l="1562" t="5208" r="3125" b="3125"/>
          <a:stretch>
            <a:fillRect/>
          </a:stretch>
        </p:blipFill>
        <p:spPr bwMode="auto">
          <a:xfrm>
            <a:off x="1571604" y="785794"/>
            <a:ext cx="6000792" cy="4328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2868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Удостоверение о повышении </a:t>
            </a: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квалификации по </a:t>
            </a: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программе </a:t>
            </a:r>
            <a:endParaRPr lang="ru-RU" sz="2800" b="1" i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«Педагогическая деятельность в рамках реализации 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ФГОС  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дошкольного образования </a:t>
            </a:r>
            <a:r>
              <a:rPr lang="ru-RU" sz="2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1\Desktop\ЖЕЙРАН ГРАМОТЫ\image-03-02-20-04-42-9.jpeg"/>
          <p:cNvPicPr>
            <a:picLocks noChangeAspect="1" noChangeArrowheads="1"/>
          </p:cNvPicPr>
          <p:nvPr/>
        </p:nvPicPr>
        <p:blipFill>
          <a:blip r:embed="rId3"/>
          <a:srcRect l="1154" t="1567" b="1253"/>
          <a:stretch>
            <a:fillRect/>
          </a:stretch>
        </p:blipFill>
        <p:spPr bwMode="auto">
          <a:xfrm>
            <a:off x="1500166" y="1643050"/>
            <a:ext cx="612163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9101" y="208323"/>
            <a:ext cx="5485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Отзывы и достижения: </a:t>
            </a:r>
            <a:endParaRPr lang="ru-RU" sz="44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4578" name="Picture 2" descr="C:\Users\1\Desktop\ЖЕЙРАН ГРАМОТЫ\image-03-02-20-04-42 (1).jpeg"/>
          <p:cNvPicPr>
            <a:picLocks noChangeAspect="1" noChangeArrowheads="1"/>
          </p:cNvPicPr>
          <p:nvPr/>
        </p:nvPicPr>
        <p:blipFill>
          <a:blip r:embed="rId3"/>
          <a:srcRect l="5556" t="1389" r="1852" b="1389"/>
          <a:stretch>
            <a:fillRect/>
          </a:stretch>
        </p:blipFill>
        <p:spPr bwMode="auto">
          <a:xfrm>
            <a:off x="500034" y="1071546"/>
            <a:ext cx="3571900" cy="5000660"/>
          </a:xfrm>
          <a:prstGeom prst="rect">
            <a:avLst/>
          </a:prstGeom>
          <a:noFill/>
        </p:spPr>
      </p:pic>
      <p:pic>
        <p:nvPicPr>
          <p:cNvPr id="24583" name="Picture 7" descr="C:\Users\1\Desktop\ЖЕЙРАН ФОТО\IMG-20191017-WA01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4476739" cy="3357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7650" name="Picture 2" descr="C:\Users\1\Desktop\ЖЕЙРАН ФОТО\IMG-20170307-WA0056.jpg"/>
          <p:cNvPicPr>
            <a:picLocks noChangeAspect="1" noChangeArrowheads="1"/>
          </p:cNvPicPr>
          <p:nvPr/>
        </p:nvPicPr>
        <p:blipFill>
          <a:blip r:embed="rId3"/>
          <a:srcRect l="9801" r="11794"/>
          <a:stretch>
            <a:fillRect/>
          </a:stretch>
        </p:blipFill>
        <p:spPr bwMode="auto">
          <a:xfrm>
            <a:off x="4357686" y="1643050"/>
            <a:ext cx="3880098" cy="2786082"/>
          </a:xfrm>
          <a:prstGeom prst="rect">
            <a:avLst/>
          </a:prstGeom>
          <a:noFill/>
        </p:spPr>
      </p:pic>
      <p:pic>
        <p:nvPicPr>
          <p:cNvPr id="27651" name="Picture 3" descr="C:\Users\1\Desktop\ЖЕЙРАН ГРАМОТЫ\image-03-02-20-04-42-1.jpeg"/>
          <p:cNvPicPr>
            <a:picLocks noChangeAspect="1" noChangeArrowheads="1"/>
          </p:cNvPicPr>
          <p:nvPr/>
        </p:nvPicPr>
        <p:blipFill>
          <a:blip r:embed="rId4"/>
          <a:srcRect l="6060" t="3030" r="3030" b="3030"/>
          <a:stretch>
            <a:fillRect/>
          </a:stretch>
        </p:blipFill>
        <p:spPr bwMode="auto">
          <a:xfrm>
            <a:off x="571472" y="1285860"/>
            <a:ext cx="321471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фон для презентации для воспитат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6626" name="Picture 2" descr="C:\Users\1\Desktop\ЖЕЙРАН ГРАМОТЫ\image-03-02-20-04-42-4.jpeg"/>
          <p:cNvPicPr>
            <a:picLocks noChangeAspect="1" noChangeArrowheads="1"/>
          </p:cNvPicPr>
          <p:nvPr/>
        </p:nvPicPr>
        <p:blipFill>
          <a:blip r:embed="rId3"/>
          <a:srcRect l="3756" t="1408" r="2347" b="1408"/>
          <a:stretch>
            <a:fillRect/>
          </a:stretch>
        </p:blipFill>
        <p:spPr bwMode="auto">
          <a:xfrm>
            <a:off x="571472" y="857232"/>
            <a:ext cx="3261300" cy="4500594"/>
          </a:xfrm>
          <a:prstGeom prst="rect">
            <a:avLst/>
          </a:prstGeom>
          <a:noFill/>
        </p:spPr>
      </p:pic>
      <p:pic>
        <p:nvPicPr>
          <p:cNvPr id="26627" name="Picture 3" descr="C:\Users\1\Desktop\ЖЕЙРАН ФОТО\IMG_6733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00174"/>
            <a:ext cx="451906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109</Words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2020-02-03T11:35:46Z</dcterms:created>
  <dcterms:modified xsi:type="dcterms:W3CDTF">2020-02-03T14:28:16Z</dcterms:modified>
</cp:coreProperties>
</file>