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3"/>
  </p:notesMasterIdLst>
  <p:sldIdLst>
    <p:sldId id="279" r:id="rId2"/>
    <p:sldId id="265" r:id="rId3"/>
    <p:sldId id="257" r:id="rId4"/>
    <p:sldId id="258" r:id="rId5"/>
    <p:sldId id="259" r:id="rId6"/>
    <p:sldId id="260" r:id="rId7"/>
    <p:sldId id="261" r:id="rId8"/>
    <p:sldId id="263" r:id="rId9"/>
    <p:sldId id="266" r:id="rId10"/>
    <p:sldId id="267" r:id="rId11"/>
    <p:sldId id="272" r:id="rId12"/>
    <p:sldId id="274" r:id="rId13"/>
    <p:sldId id="268" r:id="rId14"/>
    <p:sldId id="273" r:id="rId15"/>
    <p:sldId id="281" r:id="rId16"/>
    <p:sldId id="275" r:id="rId17"/>
    <p:sldId id="276" r:id="rId18"/>
    <p:sldId id="269" r:id="rId19"/>
    <p:sldId id="270" r:id="rId20"/>
    <p:sldId id="264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CBF88-4B42-4970-BA8A-4CABCB0AC41A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A58BF-0415-4010-87CB-93FE0C522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1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58BF-0415-4010-87CB-93FE0C5227D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4956-01CE-4E6E-A9FC-18E4410D0B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8AF5-357F-4C85-A416-C31B66AF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681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4956-01CE-4E6E-A9FC-18E4410D0B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8AF5-357F-4C85-A416-C31B66AF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8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4956-01CE-4E6E-A9FC-18E4410D0B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8AF5-357F-4C85-A416-C31B66AF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0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4956-01CE-4E6E-A9FC-18E4410D0B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8AF5-357F-4C85-A416-C31B66AF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3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4956-01CE-4E6E-A9FC-18E4410D0B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8AF5-357F-4C85-A416-C31B66AF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12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4956-01CE-4E6E-A9FC-18E4410D0B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8AF5-357F-4C85-A416-C31B66AF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9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4956-01CE-4E6E-A9FC-18E4410D0B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8AF5-357F-4C85-A416-C31B66AFFE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2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4956-01CE-4E6E-A9FC-18E4410D0B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8AF5-357F-4C85-A416-C31B66AF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5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4956-01CE-4E6E-A9FC-18E4410D0B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8AF5-357F-4C85-A416-C31B66AF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43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4956-01CE-4E6E-A9FC-18E4410D0B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8AF5-357F-4C85-A416-C31B66AF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5884956-01CE-4E6E-A9FC-18E4410D0B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8AF5-357F-4C85-A416-C31B66AF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93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5884956-01CE-4E6E-A9FC-18E4410D0BD1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9CD8AF5-357F-4C85-A416-C31B66AF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1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33DD1A-B271-4E2B-A545-90D44505D6E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39330" y="0"/>
            <a:ext cx="12270660" cy="6902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6064" y="2431392"/>
            <a:ext cx="5917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iama Nueva" panose="02000603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Miama Nueva" panose="02000603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rgbClr val="002060"/>
                </a:solidFill>
                <a:latin typeface="Miama Nueva" panose="02000603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3200" b="1" dirty="0">
                <a:solidFill>
                  <a:srgbClr val="002060"/>
                </a:solidFill>
                <a:latin typeface="Miama Nueva" panose="02000603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Miama Nueva" panose="02000603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халкъан</a:t>
            </a:r>
            <a:r>
              <a:rPr lang="ru-RU" sz="3200" b="1" dirty="0">
                <a:solidFill>
                  <a:srgbClr val="002060"/>
                </a:solidFill>
                <a:latin typeface="Miama Nueva" panose="02000603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Miama Nueva" panose="02000603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йаханчу</a:t>
            </a:r>
            <a:r>
              <a:rPr lang="ru-RU" sz="3200" b="1" dirty="0">
                <a:solidFill>
                  <a:srgbClr val="002060"/>
                </a:solidFill>
                <a:latin typeface="Miama Nueva" panose="02000603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Miama Nueva" panose="02000603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заманан</a:t>
            </a:r>
            <a:r>
              <a:rPr lang="ru-RU" sz="3200" b="1" dirty="0">
                <a:solidFill>
                  <a:srgbClr val="002060"/>
                </a:solidFill>
                <a:latin typeface="Miama Nueva" panose="02000603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Miama Nueva" panose="02000603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турпалхо</a:t>
            </a:r>
            <a:r>
              <a:rPr lang="ru-RU" sz="3200" b="1" dirty="0">
                <a:solidFill>
                  <a:srgbClr val="002060"/>
                </a:solidFill>
                <a:latin typeface="Miama Nueva" panose="02000603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solidFill>
                  <a:srgbClr val="002060"/>
                </a:solidFill>
                <a:latin typeface="Miama Nueva" panose="02000603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Мадин</a:t>
            </a:r>
            <a:r>
              <a:rPr lang="ru-RU" sz="3200" b="1" dirty="0">
                <a:solidFill>
                  <a:srgbClr val="002060"/>
                </a:solidFill>
                <a:latin typeface="Miama Nueva" panose="02000603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Miama Nueva" panose="02000603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Жаьммирза</a:t>
            </a:r>
            <a:r>
              <a:rPr lang="ru-RU" sz="3200" b="1" dirty="0">
                <a:solidFill>
                  <a:srgbClr val="002060"/>
                </a:solidFill>
                <a:latin typeface="Miama Nueva" panose="02000603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07132" y="4904127"/>
            <a:ext cx="2776603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Кечйинарг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йукъараллин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хьехархо</a:t>
            </a:r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Шапаева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 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78" y="2652595"/>
            <a:ext cx="4962735" cy="3302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0C075-F10B-4EE6-B428-AEFE12B56EBF}"/>
              </a:ext>
            </a:extLst>
          </p:cNvPr>
          <p:cNvSpPr txBox="1"/>
          <p:nvPr/>
        </p:nvSpPr>
        <p:spPr>
          <a:xfrm>
            <a:off x="899651" y="1101261"/>
            <a:ext cx="10314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Муниципальни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бюджетни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школал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хьалхара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дешаран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учреждени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Гуьмсан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муниципальни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к1оштан</a:t>
            </a:r>
          </a:p>
          <a:p>
            <a:pPr algn="ctr"/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Гуьмсе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г1алан «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Берийн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беш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№17 «Жемчужина»</a:t>
            </a:r>
          </a:p>
        </p:txBody>
      </p:sp>
    </p:spTree>
    <p:extLst>
      <p:ext uri="{BB962C8B-B14F-4D97-AF65-F5344CB8AC3E}">
        <p14:creationId xmlns:p14="http://schemas.microsoft.com/office/powerpoint/2010/main" val="184418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FC54A-79C0-453B-B909-0DF14C52321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78660" y="0"/>
            <a:ext cx="12270660" cy="69022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8367" y="1244814"/>
            <a:ext cx="4825350" cy="441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Сатийсаман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хилам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Берашна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лерина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ненан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безар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Даймохк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безар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йовза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лаам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самабаккхар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исбаьхьаллин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кхолларалла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г1иллакх-оьздангалла,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ламасташ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1адаташ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довза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лаам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кхетош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къам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лардан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лаам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кхоллабалийтар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8E9E6-BF09-46BD-8B4B-D5D225F784E1}"/>
              </a:ext>
            </a:extLst>
          </p:cNvPr>
          <p:cNvSpPr txBox="1"/>
          <p:nvPr/>
        </p:nvSpPr>
        <p:spPr>
          <a:xfrm>
            <a:off x="6548284" y="652055"/>
            <a:ext cx="5191432" cy="559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0340" algn="just">
              <a:lnSpc>
                <a:spcPct val="107000"/>
              </a:lnSpc>
            </a:pPr>
            <a:r>
              <a:rPr lang="ru-RU" sz="24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Кхетош - кхиорхошна лерина:</a:t>
            </a:r>
            <a:endParaRPr lang="ru-RU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340" algn="just">
              <a:lnSpc>
                <a:spcPct val="107000"/>
              </a:lnSpc>
            </a:pP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кхетош-кхиорхоша, дай-наноша белхан ницкъаш цхьаьнатохар, ненан меттан мехалла йовзийтар; къоман 1адаташ, ламасташ йукъадалош культура, истори ларйар;</a:t>
            </a:r>
          </a:p>
          <a:p>
            <a:pPr lvl="0" indent="180340" algn="just">
              <a:lnSpc>
                <a:spcPct val="107000"/>
              </a:lnSpc>
            </a:pP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синъоьздангаллийца кхетош-кхиоран план х1оттор.</a:t>
            </a:r>
          </a:p>
          <a:p>
            <a:pPr lvl="0" indent="180340" algn="just">
              <a:lnSpc>
                <a:spcPct val="107000"/>
              </a:lnSpc>
            </a:pPr>
            <a:r>
              <a:rPr lang="ru-RU" sz="24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Дай-наношна лерина:</a:t>
            </a:r>
            <a:endParaRPr lang="ru-RU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Tx/>
              <a:buChar char="-"/>
            </a:pP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шайн бераш кхетош-кхиорехь дайн-нанойн бакъонаш кхочушйар; </a:t>
            </a:r>
          </a:p>
          <a:p>
            <a:pPr marL="342900" lvl="0" indent="-342900" algn="just">
              <a:lnSpc>
                <a:spcPct val="107000"/>
              </a:lnSpc>
              <a:buFontTx/>
              <a:buChar char="-"/>
            </a:pP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синъоьздангаллийца доьзна долу хаттарш кхочуш деш берийн бешца цхьа накъостий хилар.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2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AF5E04-8F04-4BEC-8DE1-7C1343AA870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78660" y="0"/>
            <a:ext cx="12270660" cy="69022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0341" y="902861"/>
            <a:ext cx="88890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Къамел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«</a:t>
            </a:r>
            <a:r>
              <a:rPr lang="ru-RU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Нохчийн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халкъан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турпалхой</a:t>
            </a:r>
            <a:r>
              <a:rPr lang="ru-RU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EAF24-9880-4C63-B097-B2D434DDA98B}"/>
              </a:ext>
            </a:extLst>
          </p:cNvPr>
          <p:cNvSpPr txBox="1"/>
          <p:nvPr/>
        </p:nvSpPr>
        <p:spPr>
          <a:xfrm>
            <a:off x="766916" y="1604463"/>
            <a:ext cx="50734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1алашонаш: 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Турпалхойх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долу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хаарш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совдахар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/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церан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сий-лерам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байтар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школазхойн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патриотически </a:t>
            </a:r>
          </a:p>
          <a:p>
            <a:pPr lvl="0"/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дог-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ойла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кхиор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бераш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ийманехь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кхетош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кхиор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Чиллин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бутт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2025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Берашца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173391CD-1D8D-4E39-8CD9-440044524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653" y="1410692"/>
            <a:ext cx="3527050" cy="4326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1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A9EEE4-4314-4C53-B592-48772107EF2F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0"/>
            <a:ext cx="12270660" cy="69022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7974" y="869806"/>
            <a:ext cx="8597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Байт: «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Къонаха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мила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ву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29450" y="2408848"/>
            <a:ext cx="42291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1алашонаш:</a:t>
            </a:r>
          </a:p>
          <a:p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Школхазшошна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байт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дагахь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1амор; хаза а,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нийса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йийца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1амор; дайн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г1иллакхаш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довзийтар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меттан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сийлалла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йовзийтар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Чиллин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бутт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Берашца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blob:https://web.whatsapp.com/d7a9014c-9ed5-470e-89c5-109ad8c31fd3">
            <a:extLst>
              <a:ext uri="{FF2B5EF4-FFF2-40B4-BE49-F238E27FC236}">
                <a16:creationId xmlns:a16="http://schemas.microsoft.com/office/drawing/2014/main" id="{2C1FF8DA-BEE7-4224-BAD0-00F5151D03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5419" y="1118419"/>
            <a:ext cx="2462981" cy="24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d3659a9f-a554-4afb-9dc3-bcdb42b7f59b">
            <a:extLst>
              <a:ext uri="{FF2B5EF4-FFF2-40B4-BE49-F238E27FC236}">
                <a16:creationId xmlns:a16="http://schemas.microsoft.com/office/drawing/2014/main" id="{4A0714B5-8D6D-419A-AF4C-B7B392A2B3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916" y="-1900084"/>
            <a:ext cx="5481484" cy="548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A7EA37-3D44-4B39-B521-69A5C3571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9" r="-283" b="38294"/>
          <a:stretch/>
        </p:blipFill>
        <p:spPr>
          <a:xfrm>
            <a:off x="927974" y="1785728"/>
            <a:ext cx="5208992" cy="37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0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976C6A-620D-44F8-92F5-C86BB28A2E0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78660" y="0"/>
            <a:ext cx="12270660" cy="69022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801" y="877809"/>
            <a:ext cx="7415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халкъан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дозалла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386" y="2498888"/>
            <a:ext cx="539213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1алашонаш: </a:t>
            </a:r>
          </a:p>
          <a:p>
            <a:pPr marL="342900" indent="-342900" algn="just">
              <a:buFontTx/>
              <a:buChar char="-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турпалхойх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хаарш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совдахар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цахилар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кхетамехь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ч1аг1дар;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школазхойн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патриотически дог-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ийманехь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кхетош-кхиор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Чиллин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Кхетош-кхиорхошца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2A0FE06C-8567-49FC-9043-B4457FDF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79" y="1748550"/>
            <a:ext cx="5201265" cy="3900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4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B98AE2-C161-4C9B-8B0D-2A6B4ECD487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0"/>
            <a:ext cx="12270660" cy="69022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5910" y="1088169"/>
            <a:ext cx="10961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Таллам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(Анкета): «Д1айаханчу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заманан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лорах»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2017318"/>
            <a:ext cx="55450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1алашонаш:  </a:t>
            </a:r>
          </a:p>
          <a:p>
            <a:pPr lvl="0"/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турпалхойх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хаарш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таллар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царах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лаьцна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дийцар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йовза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лаам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синъоьздингалийца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кхетош-кхиор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йовзийтар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  <a:p>
            <a:pPr lvl="0" algn="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Чиллин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Дай-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наношца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47693F30-2673-47AA-9514-A86CE595F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9" y="2017318"/>
            <a:ext cx="5341538" cy="3695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90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A8D6A0-059A-4137-9B37-C06FAB65531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78660" y="0"/>
            <a:ext cx="12270660" cy="69022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BECB08-DE62-44F8-9088-CE031CE3448B}"/>
              </a:ext>
            </a:extLst>
          </p:cNvPr>
          <p:cNvSpPr txBox="1"/>
          <p:nvPr/>
        </p:nvSpPr>
        <p:spPr>
          <a:xfrm>
            <a:off x="6941572" y="1997839"/>
            <a:ext cx="46408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ru-RU" sz="2400" b="1" dirty="0" err="1">
                <a:solidFill>
                  <a:srgbClr val="002060"/>
                </a:solidFill>
              </a:rPr>
              <a:t>алашонаш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</a:p>
          <a:p>
            <a:pPr algn="just"/>
            <a:r>
              <a:rPr lang="ru-RU" sz="2400" dirty="0" err="1">
                <a:solidFill>
                  <a:srgbClr val="002060"/>
                </a:solidFill>
              </a:rPr>
              <a:t>Школазхойн</a:t>
            </a:r>
            <a:r>
              <a:rPr lang="ru-RU" sz="2400" dirty="0">
                <a:solidFill>
                  <a:srgbClr val="002060"/>
                </a:solidFill>
              </a:rPr>
              <a:t> патриотически дог-</a:t>
            </a:r>
            <a:r>
              <a:rPr lang="ru-RU" sz="2400" dirty="0" err="1">
                <a:solidFill>
                  <a:srgbClr val="002060"/>
                </a:solidFill>
              </a:rPr>
              <a:t>ойла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кхиор</a:t>
            </a:r>
            <a:r>
              <a:rPr lang="ru-RU" sz="2400" dirty="0">
                <a:solidFill>
                  <a:srgbClr val="002060"/>
                </a:solidFill>
              </a:rPr>
              <a:t>; </a:t>
            </a:r>
            <a:r>
              <a:rPr lang="ru-RU" sz="2400" dirty="0" err="1">
                <a:solidFill>
                  <a:srgbClr val="002060"/>
                </a:solidFill>
              </a:rPr>
              <a:t>халкъан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турпалхочун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сий-лерам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байтар</a:t>
            </a:r>
            <a:r>
              <a:rPr lang="ru-RU" sz="2400" dirty="0">
                <a:solidFill>
                  <a:srgbClr val="002060"/>
                </a:solidFill>
              </a:rPr>
              <a:t>; </a:t>
            </a:r>
            <a:r>
              <a:rPr lang="ru-RU" sz="2400" dirty="0" err="1">
                <a:solidFill>
                  <a:srgbClr val="002060"/>
                </a:solidFill>
              </a:rPr>
              <a:t>махке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къоме</a:t>
            </a:r>
            <a:r>
              <a:rPr lang="ru-RU" sz="2400" dirty="0">
                <a:solidFill>
                  <a:srgbClr val="002060"/>
                </a:solidFill>
              </a:rPr>
              <a:t> болу </a:t>
            </a:r>
            <a:r>
              <a:rPr lang="ru-RU" sz="2400" dirty="0" err="1">
                <a:solidFill>
                  <a:srgbClr val="002060"/>
                </a:solidFill>
              </a:rPr>
              <a:t>безам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лерам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кхиор</a:t>
            </a:r>
            <a:r>
              <a:rPr lang="ru-RU" sz="2400" dirty="0">
                <a:solidFill>
                  <a:srgbClr val="002060"/>
                </a:solidFill>
              </a:rPr>
              <a:t>; </a:t>
            </a:r>
            <a:r>
              <a:rPr lang="ru-RU" sz="2400" dirty="0" err="1">
                <a:solidFill>
                  <a:srgbClr val="002060"/>
                </a:solidFill>
              </a:rPr>
              <a:t>бераш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тобанехь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болх</a:t>
            </a:r>
            <a:r>
              <a:rPr lang="ru-RU" sz="2400" dirty="0">
                <a:solidFill>
                  <a:srgbClr val="002060"/>
                </a:solidFill>
              </a:rPr>
              <a:t> бан 1амор; </a:t>
            </a:r>
            <a:r>
              <a:rPr lang="ru-RU" sz="2400" dirty="0" err="1">
                <a:solidFill>
                  <a:srgbClr val="002060"/>
                </a:solidFill>
              </a:rPr>
              <a:t>ийманехь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кхетош-кхиор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algn="just"/>
            <a:endParaRPr lang="ru-RU" sz="2400" b="1" dirty="0">
              <a:solidFill>
                <a:srgbClr val="002060"/>
              </a:solidFill>
            </a:endParaRPr>
          </a:p>
          <a:p>
            <a:pPr algn="just"/>
            <a:endParaRPr lang="ru-RU" sz="2400" b="1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(</a:t>
            </a:r>
            <a:r>
              <a:rPr lang="ru-RU" b="1" dirty="0" err="1">
                <a:solidFill>
                  <a:srgbClr val="002060"/>
                </a:solidFill>
              </a:rPr>
              <a:t>Бекарган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бутт</a:t>
            </a:r>
            <a:r>
              <a:rPr lang="ru-RU" b="1" dirty="0">
                <a:solidFill>
                  <a:srgbClr val="002060"/>
                </a:solidFill>
              </a:rPr>
              <a:t> 2025 </a:t>
            </a:r>
            <a:r>
              <a:rPr lang="ru-RU" b="1" dirty="0" err="1">
                <a:solidFill>
                  <a:srgbClr val="002060"/>
                </a:solidFill>
              </a:rPr>
              <a:t>шо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Кхетош-кхиорхочуьнца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берашца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A67F4-ACAB-4B8B-A7E8-EAAC0152C55A}"/>
              </a:ext>
            </a:extLst>
          </p:cNvPr>
          <p:cNvSpPr txBox="1"/>
          <p:nvPr/>
        </p:nvSpPr>
        <p:spPr>
          <a:xfrm>
            <a:off x="2015612" y="1179871"/>
            <a:ext cx="901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err="1">
                <a:solidFill>
                  <a:srgbClr val="002060"/>
                </a:solidFill>
              </a:rPr>
              <a:t>Синтар</a:t>
            </a:r>
            <a:r>
              <a:rPr lang="ru-RU" sz="2800" b="1" dirty="0">
                <a:solidFill>
                  <a:srgbClr val="002060"/>
                </a:solidFill>
              </a:rPr>
              <a:t> дер «</a:t>
            </a:r>
            <a:r>
              <a:rPr lang="ru-RU" sz="2800" b="1" dirty="0" err="1">
                <a:solidFill>
                  <a:srgbClr val="002060"/>
                </a:solidFill>
              </a:rPr>
              <a:t>Турпалхочун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беш</a:t>
            </a:r>
            <a:r>
              <a:rPr lang="ru-RU" sz="2800" b="1" dirty="0">
                <a:solidFill>
                  <a:srgbClr val="002060"/>
                </a:solidFill>
              </a:rPr>
              <a:t> (</a:t>
            </a:r>
            <a:r>
              <a:rPr lang="ru-RU" sz="2800" b="1" dirty="0" err="1">
                <a:solidFill>
                  <a:srgbClr val="002060"/>
                </a:solidFill>
              </a:rPr>
              <a:t>Турпалхочун</a:t>
            </a:r>
            <a:r>
              <a:rPr lang="ru-RU" sz="2800" b="1" dirty="0">
                <a:solidFill>
                  <a:srgbClr val="002060"/>
                </a:solidFill>
              </a:rPr>
              <a:t> х1оллам)»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6202A9-B132-451A-B547-B9F9AF714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" t="34265" r="300" b="35914"/>
          <a:stretch/>
        </p:blipFill>
        <p:spPr>
          <a:xfrm>
            <a:off x="993058" y="2153265"/>
            <a:ext cx="5338914" cy="3536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032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FA1C1B-C980-46C9-95DA-26837EA4DC7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78660" y="0"/>
            <a:ext cx="12270660" cy="69022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28582" y="907906"/>
            <a:ext cx="7749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Къамел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«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Чечанара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Мадин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Жаьммирза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941" y="2090172"/>
            <a:ext cx="449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1алашонаш:</a:t>
            </a:r>
          </a:p>
          <a:p>
            <a:pPr algn="just"/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Халкъан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Мадин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Жаьммирза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вовзийтар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турпалхойх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лаьцна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кхетош-кхиоран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хаарш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шордар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совдахар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матте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безам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алсамбаккхар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Бекарган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бутт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2025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шо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Кхетош-кхиорхошца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630371-F145-4666-B697-50C92260C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21" y="2090172"/>
            <a:ext cx="6017143" cy="333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458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67438D-AD79-4BB9-96D6-4ED5CB497D0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78660" y="0"/>
            <a:ext cx="12270660" cy="69022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2600" y="946006"/>
            <a:ext cx="11061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т1ехь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хаам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«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Нохчийн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къоман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истори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88200" y="1838558"/>
            <a:ext cx="43561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1алашонаш:</a:t>
            </a:r>
          </a:p>
          <a:p>
            <a:pPr algn="just"/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йовзийтар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цуьнан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сийлалла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исбаьхьалла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йовзийтар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Школазхойн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Даймахке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безам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ч1аг1бар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бовза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1амо 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лаам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алсамбаккхар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Бекарган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бутт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2025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шо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Дай-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наношна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FB5A1F-916B-4643-B7C4-E275A4648C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" t="32688" r="-657" b="33907"/>
          <a:stretch/>
        </p:blipFill>
        <p:spPr>
          <a:xfrm>
            <a:off x="914399" y="1838558"/>
            <a:ext cx="5181601" cy="3820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9470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EEA575-EE8C-4F95-9902-62D2AA29FF3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78660" y="0"/>
            <a:ext cx="12270660" cy="69022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87090" y="940439"/>
            <a:ext cx="673594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Горга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стол</a:t>
            </a:r>
            <a:r>
              <a:rPr lang="ru-RU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Йовр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йоцу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ц1е</a:t>
            </a:r>
            <a:r>
              <a:rPr lang="ru-RU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r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958" y="1644897"/>
            <a:ext cx="50697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1алашонаш: </a:t>
            </a:r>
          </a:p>
          <a:p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турпалхойх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хаарш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совдахар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цахилар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кхетамехь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ч1аг1даран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бовзийтар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халкъана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йинчу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г1орторах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лаьцна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дийцар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патриотически дог-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синъоьздангаллийца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кхетош-кхиор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Оханан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Кхетош-кхиорхошца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A97D11-5EF0-43C9-808D-1AE5273A88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5" r="299" b="35627"/>
          <a:stretch/>
        </p:blipFill>
        <p:spPr>
          <a:xfrm>
            <a:off x="6735711" y="1883368"/>
            <a:ext cx="4541652" cy="3091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0699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A30980-BCA8-4D9F-8647-6CA408ED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78660" y="0"/>
            <a:ext cx="12270660" cy="69022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6601" y="1047606"/>
            <a:ext cx="10706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аняти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Турпалхо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Мадин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Жаьммирза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E7130C-A495-4D59-AFEC-7F7E8C3DEE41}"/>
              </a:ext>
            </a:extLst>
          </p:cNvPr>
          <p:cNvSpPr/>
          <p:nvPr/>
        </p:nvSpPr>
        <p:spPr>
          <a:xfrm>
            <a:off x="6361471" y="1940158"/>
            <a:ext cx="51914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ru-RU" sz="2400" b="1" dirty="0" err="1">
                <a:solidFill>
                  <a:srgbClr val="002060"/>
                </a:solidFill>
              </a:rPr>
              <a:t>алашонаш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</a:p>
          <a:p>
            <a:pPr algn="just"/>
            <a:r>
              <a:rPr lang="ru-RU" sz="2400" dirty="0" err="1">
                <a:solidFill>
                  <a:srgbClr val="002060"/>
                </a:solidFill>
              </a:rPr>
              <a:t>Турпалхо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Мадин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Жаьммирза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вовзийтар</a:t>
            </a:r>
            <a:r>
              <a:rPr lang="ru-RU" sz="2400" dirty="0">
                <a:solidFill>
                  <a:srgbClr val="002060"/>
                </a:solidFill>
              </a:rPr>
              <a:t>; </a:t>
            </a:r>
            <a:r>
              <a:rPr lang="ru-RU" sz="2400" dirty="0" err="1">
                <a:solidFill>
                  <a:srgbClr val="002060"/>
                </a:solidFill>
              </a:rPr>
              <a:t>школазхойн</a:t>
            </a:r>
            <a:r>
              <a:rPr lang="ru-RU" sz="2400" dirty="0">
                <a:solidFill>
                  <a:srgbClr val="002060"/>
                </a:solidFill>
              </a:rPr>
              <a:t> патриотически дог-</a:t>
            </a:r>
            <a:r>
              <a:rPr lang="ru-RU" sz="2400" dirty="0" err="1">
                <a:solidFill>
                  <a:srgbClr val="002060"/>
                </a:solidFill>
              </a:rPr>
              <a:t>ойла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кхиор</a:t>
            </a:r>
            <a:r>
              <a:rPr lang="ru-RU" sz="2400" dirty="0">
                <a:solidFill>
                  <a:srgbClr val="002060"/>
                </a:solidFill>
              </a:rPr>
              <a:t>; </a:t>
            </a:r>
            <a:r>
              <a:rPr lang="ru-RU" sz="2400" dirty="0" err="1">
                <a:solidFill>
                  <a:srgbClr val="002060"/>
                </a:solidFill>
              </a:rPr>
              <a:t>берийн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довзар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кхиор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дозуш</a:t>
            </a:r>
            <a:r>
              <a:rPr lang="ru-RU" sz="2400" dirty="0">
                <a:solidFill>
                  <a:srgbClr val="002060"/>
                </a:solidFill>
              </a:rPr>
              <a:t> долу </a:t>
            </a:r>
            <a:r>
              <a:rPr lang="ru-RU" sz="2400" dirty="0" err="1">
                <a:solidFill>
                  <a:srgbClr val="002060"/>
                </a:solidFill>
              </a:rPr>
              <a:t>къамел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кхиор</a:t>
            </a:r>
            <a:r>
              <a:rPr lang="ru-RU" sz="2400" dirty="0">
                <a:solidFill>
                  <a:srgbClr val="002060"/>
                </a:solidFill>
              </a:rPr>
              <a:t>; </a:t>
            </a:r>
            <a:r>
              <a:rPr lang="ru-RU" sz="2400" dirty="0" err="1">
                <a:solidFill>
                  <a:srgbClr val="002060"/>
                </a:solidFill>
              </a:rPr>
              <a:t>синъоьздангаллийца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кхетош-кхиор</a:t>
            </a:r>
            <a:r>
              <a:rPr lang="ru-RU" sz="2400" dirty="0">
                <a:solidFill>
                  <a:srgbClr val="002060"/>
                </a:solidFill>
              </a:rPr>
              <a:t>;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нохчийн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къоман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истори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йовзийтар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algn="just"/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Оханан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бутт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2025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шо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Берашца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69630A-EEC0-4114-9F9A-08B7A50DD4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2" t="32724" r="20689" b="33907"/>
          <a:stretch/>
        </p:blipFill>
        <p:spPr>
          <a:xfrm>
            <a:off x="1622322" y="1743512"/>
            <a:ext cx="3539614" cy="442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119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F7A0B9-BB87-4780-BC8A-AEE8A978096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78660" y="0"/>
            <a:ext cx="12270660" cy="69022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01212" y="734244"/>
            <a:ext cx="10922696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а,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кхочуш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йар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а: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564BE-AC8C-41E2-AAF0-B70291C07021}"/>
              </a:ext>
            </a:extLst>
          </p:cNvPr>
          <p:cNvSpPr/>
          <p:nvPr/>
        </p:nvSpPr>
        <p:spPr>
          <a:xfrm>
            <a:off x="1101212" y="1166842"/>
            <a:ext cx="104561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/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хууш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туьйранаш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дийцарш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ловзарш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бицбан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йоцу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бевзаш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муха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чкъор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хилларг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муха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хууш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кхиалур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дуй-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техьа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т1екхуьу жима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чкъор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Дац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мел хала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хеташ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делахь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цундела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хьалха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лаьтта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коьрта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декхар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т1екхуьуш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йолу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т1аьхье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ларбеш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культура,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йовзуьйтуш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ийманехь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йолуш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кхетош-кхиор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Ткъа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муха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кхочуш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далур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Ӏамор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дихкина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хенаш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мацах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хиллехь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тахана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паргӀато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бакъо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Ӏамо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йаржо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т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ейуза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</a:t>
            </a:r>
          </a:p>
          <a:p>
            <a:pPr algn="just"/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Берашна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бевза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Амма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вевза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Гезг-Стаг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кхин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муьлтфильман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боккха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иэшам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Бераллехь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дуьйна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бовзийта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берашна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874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-78660" y="0"/>
            <a:ext cx="12270660" cy="69022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1F4B0B-772F-40DC-9945-C910D3210869}"/>
              </a:ext>
            </a:extLst>
          </p:cNvPr>
          <p:cNvSpPr txBox="1"/>
          <p:nvPr/>
        </p:nvSpPr>
        <p:spPr>
          <a:xfrm flipH="1">
            <a:off x="1440426" y="1185520"/>
            <a:ext cx="93111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</a:rPr>
              <a:t>Экскурси</a:t>
            </a:r>
            <a:r>
              <a:rPr lang="ru-RU" sz="2800" b="1" dirty="0">
                <a:solidFill>
                  <a:srgbClr val="002060"/>
                </a:solidFill>
              </a:rPr>
              <a:t>  «Винчу </a:t>
            </a:r>
            <a:r>
              <a:rPr lang="ru-RU" sz="2800" b="1" dirty="0" err="1">
                <a:solidFill>
                  <a:srgbClr val="002060"/>
                </a:solidFill>
              </a:rPr>
              <a:t>йуьрта</a:t>
            </a:r>
            <a:r>
              <a:rPr lang="ru-RU" sz="2800" b="1" dirty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0FDD3D-582E-4B3A-A250-D1ADE739C72D}"/>
              </a:ext>
            </a:extLst>
          </p:cNvPr>
          <p:cNvSpPr/>
          <p:nvPr/>
        </p:nvSpPr>
        <p:spPr>
          <a:xfrm>
            <a:off x="870155" y="1985739"/>
            <a:ext cx="447859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1алашонаш:</a:t>
            </a:r>
          </a:p>
          <a:p>
            <a:pPr algn="just"/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турпалхочух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лаьцна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хаарш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шордар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совдахар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турпалхочун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сий-лерам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Даймехкан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меттигаш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йовзийтар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йукъараллехь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лела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1амор;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синъоьздангаллийца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кхетош-кхиор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Оханан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Берашца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дай-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наношца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6569FF-3F21-455B-9DE8-3EAACF2F0D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7132" r="-657" b="31613"/>
          <a:stretch/>
        </p:blipFill>
        <p:spPr>
          <a:xfrm>
            <a:off x="6056670" y="1985739"/>
            <a:ext cx="5343024" cy="36867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1952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CE7766-6DC1-49CB-A1EC-5E1691CA6C0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78660" y="0"/>
            <a:ext cx="12270660" cy="69022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08150" y="1802621"/>
            <a:ext cx="8775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Баркалла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шуна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тидам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барна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lvl="0" algn="ctr"/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Лерамца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lvl="0" algn="ctr"/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лоьмар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17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йолуш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«Жемчужина» ц1е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йолу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берийн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беш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9220" name="Picture 4" descr="Picture background">
            <a:extLst>
              <a:ext uri="{FF2B5EF4-FFF2-40B4-BE49-F238E27FC236}">
                <a16:creationId xmlns:a16="http://schemas.microsoft.com/office/drawing/2014/main" id="{D8AA4C38-9EFB-4A1B-94E1-CC4548F80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4" r="581" b="33143"/>
          <a:stretch/>
        </p:blipFill>
        <p:spPr bwMode="auto">
          <a:xfrm>
            <a:off x="3361525" y="4109884"/>
            <a:ext cx="5468949" cy="148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9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1EA370-82D6-4314-8F31-EFEB50028F2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39331" y="-22123"/>
            <a:ext cx="12270660" cy="69022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80788" y="1047589"/>
            <a:ext cx="10630421" cy="5170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Карарчу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хенахь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мехала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лоруш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дерг (Актуальность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кхиъна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далале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жима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долуш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дуьйна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довзийта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дайн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оьзда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г1иллакхаш.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Кегий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долуш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дуьйна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йовзийта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йеза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синъоьздингаллин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мехаллаш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дайн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кица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Жимчохь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1еминарг т1улга т1е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йаздина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йоза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аьлла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тидаме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эцна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урхалло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т1е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диллина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декхар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кхочушдаран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белхаш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бошмашкахь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д1ахьуш. «2025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аьлла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д1акхайкхийна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Цуьнца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боьзна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белхаш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х1окху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дешаран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лерина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Кхетош-кхиорхойн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болх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жигара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баккха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к1оштан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урхалло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кхайкхийна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къовсам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тоьлла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 «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Йовр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йоцу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ц1е»,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аьлла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Цуьнца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доьзна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х1ара проект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хилар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Хазачу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масалшца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тоьшаллаш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далош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бовзийта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берашна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халкъан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турпалхой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Хьалха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берашна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йовзийта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йеза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халкъан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барта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кхолларалла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фольклор»,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иштта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говзаллийца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исбаьхьаллийца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доьзна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долу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туьйранаш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ловзарш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хьекъале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аларш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турпалхойх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лаьцна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иллеш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И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дерриге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ц1енчу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маттахь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дийца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хьоьхуш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гайта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0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4B3EEC-05BA-4D46-9171-C6603A45B22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78660" y="0"/>
            <a:ext cx="12270660" cy="69022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0321" y="1219100"/>
            <a:ext cx="5014454" cy="402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1алашонаш: 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халкъан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сийлахь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турпалхой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бовзийтар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церан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хьуьнарш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довзийтар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Даймахках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къомах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г1иллакх-оьздангаллех,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исторех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культурех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берашна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кхетам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патриотически дог-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ойла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ненан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маттаца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йолу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шовкъ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к1аргйар;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синъоьздангаллийца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кхетош-кхиор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708650BE-EDCC-4B3F-B9BD-EABD15B0F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t="5977" r="5246" b="3462"/>
          <a:stretch/>
        </p:blipFill>
        <p:spPr bwMode="auto">
          <a:xfrm>
            <a:off x="6562698" y="934065"/>
            <a:ext cx="4921379" cy="51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67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3B937A-2469-4264-87F5-F9DF000A2AB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78660" y="0"/>
            <a:ext cx="12270660" cy="69022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85936" y="1241223"/>
            <a:ext cx="4842320" cy="441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Декхарш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синъоьздангалла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кхиоран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белхан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карарчу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хенахь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мехала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лоруш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хьал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тодарехь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тидам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т1ебахийтар;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г1иллакхаш,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йовзуьйтуш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кхетош-кхиоран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некъаш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лахар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къоман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йовзийтар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синъоьздангаллийца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кхетош-кхиоран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кхочуш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6BC4DA54-5519-4C95-B8D0-64C973C65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70" y="1241223"/>
            <a:ext cx="4784537" cy="4527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4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6F066A-3799-41E3-9255-AABE401E7E9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0"/>
            <a:ext cx="12270660" cy="69022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7801" y="1446472"/>
            <a:ext cx="4332793" cy="480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Проектан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декъашхой: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ишколан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кечамбаран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тобанера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кхиархой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мукъаман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куьйгалхо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кхетош-кхиорхой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дай-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наной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Проектан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тайпа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довзаран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исбаьхьаллин-кхоллараллин,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синъоьздангалла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а, лела 1амор кхетош-кхиоран.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хочуш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йа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хан: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халла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кхолламан-х1утосурган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беттанаш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8B80C377-6374-425E-B1A5-1FFA8DC73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43" y="1641913"/>
            <a:ext cx="5358580" cy="3574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9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C78A28-5209-4C84-ACD8-D2B07407223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0"/>
            <a:ext cx="12270660" cy="69022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26955" y="2232744"/>
            <a:ext cx="4568632" cy="243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Кхочуш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деш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долу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хьехаран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некъаш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Къамел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къараллехь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кхетош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Исбаьхьаллин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хазалла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Довзаран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кхетош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E4CEB0A7-A1A5-4A2E-8441-474820AD5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3" y="1504335"/>
            <a:ext cx="5623407" cy="3849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1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85D27C-D21E-4A89-82FC-EC3284EFB43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39330" y="0"/>
            <a:ext cx="12270660" cy="69022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4410" y="592123"/>
            <a:ext cx="10947748" cy="52029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Проектан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муьраш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Хьалхара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кечамаллин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(проект х1оттор),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 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кхолламан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Кхетош-кхиорхойн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г1уллакх: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къастор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1алашонаш, т1едахкарш х1иттор;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мероприятишна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перспективни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план х1оттор;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белхан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методаш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билгалйахар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газетш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киншкаш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лахар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харжар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интернет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ресурсаш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лахар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Цхьаьна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долу г1уллакх: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бераш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хьолана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къадалор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царна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улле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кхетаме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йолчу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г1улч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ккхарехь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темина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тидам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баран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лаам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т1е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бахийтар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655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692B9A-2DEE-43AD-ABC0-ECC57319AE7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0"/>
            <a:ext cx="12270660" cy="69022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4214" y="978011"/>
            <a:ext cx="10943572" cy="4642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Шолг1а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проект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кхочуш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йар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чиллин-оханан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беттанаш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кхетош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кхиорхошца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мукъаман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куьйгалхочуьнан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г1оьнца,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берашца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церан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дай-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наношца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кхочуш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лерина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мероприятеш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кхочуш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йар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говзалла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хаарш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карадерзор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боларехь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тайп-тайпана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йолчу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белхан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кепашца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Кхоалг1а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ерзоран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х1утосурган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бутт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проект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кхочуш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анализ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йар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жам1дар;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кхин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д1а 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кхетош-кхиорхошна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пайденна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интернет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публикациш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йар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4850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1225</Words>
  <Application>Microsoft Office PowerPoint</Application>
  <PresentationFormat>Широкоэкранный</PresentationFormat>
  <Paragraphs>127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Corbel</vt:lpstr>
      <vt:lpstr>Gill Sans MT</vt:lpstr>
      <vt:lpstr>Miama Nueva</vt:lpstr>
      <vt:lpstr>Monotype Corsiva</vt:lpstr>
      <vt:lpstr>Times New Roman</vt:lpstr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Lenovo</cp:lastModifiedBy>
  <cp:revision>67</cp:revision>
  <dcterms:created xsi:type="dcterms:W3CDTF">2022-04-15T10:58:06Z</dcterms:created>
  <dcterms:modified xsi:type="dcterms:W3CDTF">2025-02-09T20:25:57Z</dcterms:modified>
</cp:coreProperties>
</file>