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58" r:id="rId4"/>
    <p:sldId id="259" r:id="rId5"/>
    <p:sldId id="264" r:id="rId6"/>
    <p:sldId id="289" r:id="rId7"/>
    <p:sldId id="287" r:id="rId8"/>
    <p:sldId id="281" r:id="rId9"/>
    <p:sldId id="266" r:id="rId10"/>
    <p:sldId id="267" r:id="rId11"/>
    <p:sldId id="290" r:id="rId12"/>
    <p:sldId id="292" r:id="rId13"/>
    <p:sldId id="293" r:id="rId14"/>
    <p:sldId id="294" r:id="rId15"/>
    <p:sldId id="295" r:id="rId16"/>
    <p:sldId id="296" r:id="rId17"/>
    <p:sldId id="29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 varScale="1">
        <p:scale>
          <a:sx n="87" d="100"/>
          <a:sy n="87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670CC-1B14-4E87-8FDA-DEB419229F5B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C7DB1-B7D5-43EA-857E-33E2C16A08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43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C7DB1-B7D5-43EA-857E-33E2C16A086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7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671FD-B2AC-44CB-9281-18495F8AE1A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1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7C1DD-CCBD-41C6-A395-2C17974E3D79}" type="datetimeFigureOut">
              <a:rPr lang="ru-RU"/>
              <a:pPr>
                <a:defRPr/>
              </a:pPr>
              <a:t>16.02.2018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DFD1-32BA-4F8C-BD92-FA5FF19F4E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85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E97F-7F3E-4777-A64F-80D17F36CAD5}" type="datetimeFigureOut">
              <a:rPr lang="ru-RU"/>
              <a:pPr>
                <a:defRPr/>
              </a:pPr>
              <a:t>16.02.2018</a:t>
            </a:fld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ADDE-48F3-4FCD-B962-FEA498D1FE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99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38F7-F4D9-4C1C-9A00-05859DAF1FE5}" type="datetimeFigureOut">
              <a:rPr lang="ru-RU"/>
              <a:pPr>
                <a:defRPr/>
              </a:pPr>
              <a:t>16.02.2018</a:t>
            </a:fld>
            <a:endParaRPr lang="ru-RU" dirty="0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DC5B-A8E9-4170-89FE-9C646FECEC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4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0239-34CC-47E6-9B7B-8D9A6D8D14D8}" type="datetimeFigureOut">
              <a:rPr lang="ru-RU"/>
              <a:pPr>
                <a:defRPr/>
              </a:pPr>
              <a:t>16.02.2018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EABC-1D00-493F-AE41-D5B6A2DAAE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10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03E2-E59C-4C3A-AC5B-B87470D651D0}" type="datetimeFigureOut">
              <a:rPr lang="ru-RU"/>
              <a:pPr>
                <a:defRPr/>
              </a:pPr>
              <a:t>16.02.2018</a:t>
            </a:fld>
            <a:endParaRPr lang="ru-RU" dirty="0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099C0-A50F-4938-B962-7CC981BFB7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51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DD825-695D-4EDE-ADF4-42A977FA253F}" type="datetimeFigureOut">
              <a:rPr lang="ru-RU"/>
              <a:pPr>
                <a:defRPr/>
              </a:pPr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8F207F-6D70-4DF5-9B8D-08140709BD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052736"/>
            <a:ext cx="7215238" cy="34778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Муниципальное бюджетное дошкольное образовательное учреждение 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«Детский сад №17 «Жемчужина» </a:t>
            </a:r>
          </a:p>
          <a:p>
            <a:pPr algn="ctr"/>
            <a:r>
              <a:rPr lang="ru-RU" sz="3600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к эссе</a:t>
            </a:r>
          </a:p>
          <a:p>
            <a:pPr algn="ctr"/>
            <a:r>
              <a:rPr lang="ru-RU" sz="2800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воспитателя второй младшей группы</a:t>
            </a:r>
          </a:p>
          <a:p>
            <a:pPr algn="ctr"/>
            <a:r>
              <a:rPr lang="ru-RU" sz="3600" i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Магамадовой</a:t>
            </a:r>
            <a:r>
              <a:rPr lang="ru-RU" sz="3600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</a:t>
            </a:r>
            <a:r>
              <a:rPr lang="ru-RU" sz="3600" i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Маликат</a:t>
            </a:r>
            <a:r>
              <a:rPr lang="ru-RU" sz="3600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Хаважиевны</a:t>
            </a:r>
            <a:endParaRPr lang="ru-RU" sz="3600" i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0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35811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Мастер – класс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по изготовлению дидактической игры по ФЭМП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«Укрась матрешку»</a:t>
            </a: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в рамках конкурса  «Лучший уголок по ФЭМП»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C:\Users\1\Desktop\МАЛИКАТ ФОТО\20171017_142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714752"/>
            <a:ext cx="3214710" cy="2214578"/>
          </a:xfrm>
          <a:prstGeom prst="rect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pic>
        <p:nvPicPr>
          <p:cNvPr id="4" name="Рисунок 3" descr="Мастер-класс по изготовлению дидактической игры по ФЭМП «Укрась Матрешку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6268">
            <a:off x="507664" y="2356558"/>
            <a:ext cx="2342195" cy="1450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9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fb9bf16-37fe-4f05-956b-98d2e9b8153e.jpg"/>
          <p:cNvPicPr/>
          <p:nvPr/>
        </p:nvPicPr>
        <p:blipFill>
          <a:blip r:embed="rId4" cstate="print"/>
          <a:stretch>
            <a:fillRect/>
          </a:stretch>
        </p:blipFill>
        <p:spPr>
          <a:xfrm rot="545283">
            <a:off x="5404109" y="2206561"/>
            <a:ext cx="2748268" cy="1709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7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405732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 детства сладостен и тонок,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флейты плавающей звук.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 смеется мне ребенок,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знаю, что не зря живу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Твердят друзья: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«Есть нивы тише»,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ни за что не отступлю.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этих милых ребятишек,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собственных детей люблю…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каждый день,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 премьеру.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Вхожу в притихший детский сад: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Иду сюда не для карьеры –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каждый мне ребенок рад.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Быть в гуще детских восприятий…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так на протяженье лет –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Судьба моя – я воспитатель!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лучшей доли на земле.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f2a32b3-225e-4ee4-8c54-106f9de2a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57166"/>
            <a:ext cx="3234802" cy="500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92061" y="142852"/>
            <a:ext cx="75519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женщина,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обычная, земная, судьба моя бесхитростный цветок.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дни мои полны, о чем мечтаю,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Поведает об этом каждый лепесток.</a:t>
            </a:r>
          </a:p>
        </p:txBody>
      </p:sp>
      <p:pic>
        <p:nvPicPr>
          <p:cNvPr id="11" name="Рисунок 10" descr="20150808_183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85793"/>
            <a:ext cx="2643206" cy="3524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КРАСОТ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643050"/>
            <a:ext cx="2839661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Screenshot_2015-08-08-18-40-1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2285992"/>
            <a:ext cx="2714644" cy="4040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1902" y="142852"/>
            <a:ext cx="507209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– воспитатель,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заботы, радости, печали и тревоги –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дорога эта знаю для меня.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Встречаю деток радостно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порога я своих, и с ними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новый день готова проживать.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не бывает для меня детей чужих,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рада их родными называть.</a:t>
            </a:r>
          </a:p>
        </p:txBody>
      </p:sp>
      <p:pic>
        <p:nvPicPr>
          <p:cNvPr id="6" name="Рисунок 5" descr="c88b9a72-f72f-452d-86eb-55afb993fc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786058"/>
            <a:ext cx="5143536" cy="38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42852"/>
            <a:ext cx="2877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часть коллектива -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214290"/>
            <a:ext cx="48166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Да, несомненно, мне необходимо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дорого коллектива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Большая честь стоять на сцене этой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Признаюсь, что волнений не унять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знаю, что теплом согрета,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 легче детский сад свой представлять.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25be2a9-24de-43a0-a194-26f7732712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14620"/>
            <a:ext cx="3714743" cy="2786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597be729-4721-49a6-9871-95d5715add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85794"/>
            <a:ext cx="3524274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424eae03-6d4c-4e39-b3ac-df03beed0bf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86190"/>
            <a:ext cx="3619525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714356"/>
            <a:ext cx="1671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– мать,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1714488"/>
            <a:ext cx="45817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дочки мои, взрослые уже.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Умницы, пригожие и помощницы везде,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 – мой,  добрый и отзывчивый,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опора нам везде.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150808-WA001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3675770" cy="5643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857232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 разная,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2071678"/>
            <a:ext cx="506100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веселая, смешная, могу грустить, шутить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песни петь, Я по натуре очень заводная,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могу я словом, взглядом обогреть.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Общительна, добра, гостеприимна, вредна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немного, но совсем чуть – чуть.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Приветлива, скромна, оптимистична я верю,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будет долгим, добрым путь.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душа, как солнце. Иначе разве может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быть, ведь воспитателю я знаю точно, без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солнца в сердце не прожить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-109621"/>
            <a:ext cx="9429815" cy="7077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2066" y="428604"/>
            <a:ext cx="37862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Microsoft Uighur" pitchFamily="2" charset="-78"/>
              </a:rPr>
              <a:t>Магамадова</a:t>
            </a:r>
            <a:r>
              <a:rPr lang="ru-RU" sz="4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Microsoft Uighur" pitchFamily="2" charset="-78"/>
              </a:rPr>
              <a:t> </a:t>
            </a:r>
            <a:r>
              <a:rPr lang="ru-RU" sz="400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Microsoft Uighur" pitchFamily="2" charset="-78"/>
              </a:rPr>
              <a:t>Маликат</a:t>
            </a:r>
            <a:r>
              <a:rPr lang="ru-RU" sz="4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Microsoft Uighur" pitchFamily="2" charset="-78"/>
              </a:rPr>
              <a:t> </a:t>
            </a:r>
            <a:r>
              <a:rPr lang="ru-RU" sz="4000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Microsoft Uighur" pitchFamily="2" charset="-78"/>
              </a:rPr>
              <a:t>Хаважиевна</a:t>
            </a:r>
            <a:endParaRPr lang="ru-RU" sz="4000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  <a:cs typeface="Microsoft Uighur" pitchFamily="2" charset="-78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Воспитатель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Второй младшей группы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МБДОУ «Детский сад №17 «Жемчужина».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ru-RU" sz="2800" dirty="0" smtClean="0">
                <a:latin typeface="+mn-lt"/>
              </a:rPr>
              <a:t> </a:t>
            </a:r>
            <a:endParaRPr lang="ru-RU" sz="2800" dirty="0" smtClean="0">
              <a:ln>
                <a:solidFill>
                  <a:srgbClr val="7030A0"/>
                </a:solidFill>
              </a:ln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Рисунок 4" descr="4f2a32b3-225e-4ee4-8c54-106f9de2a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290"/>
            <a:ext cx="3286148" cy="4786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3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85728"/>
            <a:ext cx="7215238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Образование: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средне –профессиональное,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Гудермесское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педагогическое училище.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Педагогический стаж: 2 года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1\Desktop\Маликат\20180212_161806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428868"/>
            <a:ext cx="62151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28572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Курсы повышение квалификации.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974570"/>
              </p:ext>
            </p:extLst>
          </p:nvPr>
        </p:nvGraphicFramePr>
        <p:xfrm>
          <a:off x="285720" y="928670"/>
          <a:ext cx="8602172" cy="18288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14446"/>
                <a:gridCol w="3086640"/>
                <a:gridCol w="3199904"/>
                <a:gridCol w="1101182"/>
              </a:tblGrid>
              <a:tr h="4467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Дата прохождения курсов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Тема</a:t>
                      </a:r>
                      <a:r>
                        <a:rPr lang="ru-RU" sz="1200" baseline="0" dirty="0" smtClean="0"/>
                        <a:t> курсов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Место</a:t>
                      </a:r>
                      <a:r>
                        <a:rPr lang="ru-RU" sz="1200" baseline="0" dirty="0" smtClean="0"/>
                        <a:t> прохождение курсов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</a:t>
                      </a:r>
                      <a:r>
                        <a:rPr lang="ru-RU" sz="1200" baseline="0" dirty="0" smtClean="0"/>
                        <a:t> часов</a:t>
                      </a:r>
                      <a:endParaRPr lang="ru-RU" sz="1200" dirty="0"/>
                    </a:p>
                  </a:txBody>
                  <a:tcPr/>
                </a:tc>
              </a:tr>
              <a:tr h="107824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 октября 2015г. 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«Современные технологии и методики работы с детьми дошкольного возраста в соответствии с ФГОС ДО»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Федеральное государственное бюджетное образовательное учреждение высшего образования «ЧГПУ»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72 часа.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1\Desktop\Маликат\20180212_163110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071810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00024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Коммуникабельность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Отзывчивость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ладить с детьми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Доброжелательность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Работоспособность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857232"/>
            <a:ext cx="59795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Личностные характеристики</a:t>
            </a:r>
            <a:endParaRPr lang="ru-RU" sz="4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7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642918"/>
            <a:ext cx="5435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Педагогическое кредо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1857364"/>
            <a:ext cx="735811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Мне каждый день встречать и провожать.</a:t>
            </a:r>
            <a:endParaRPr kumimoji="0" lang="ru-RU" sz="2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Мне каждый день глядеть в ребячьи души.</a:t>
            </a:r>
            <a:endParaRPr kumimoji="0" lang="ru-RU" sz="2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Мне каждый час единство с ними ощущать.</a:t>
            </a:r>
            <a:endParaRPr kumimoji="0" lang="ru-RU" sz="2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с каждым мигом становиться лучше.</a:t>
            </a:r>
            <a:r>
              <a:rPr kumimoji="0" lang="ru-RU" sz="2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2857496"/>
            <a:ext cx="3071834" cy="166199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Мой девиз: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С детьми всегда должна быть рядом,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Даря тепло, и согревая взглядом.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Их в мир прекрасного вести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И помнить заповедь </a:t>
            </a:r>
            <a:r>
              <a:rPr lang="ru-RU" sz="1400" dirty="0" smtClean="0">
                <a:solidFill>
                  <a:srgbClr val="FF0000"/>
                </a:solidFill>
              </a:rPr>
              <a:t>«Не навреди»</a:t>
            </a:r>
            <a:r>
              <a:rPr lang="ru-RU" sz="1400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C:\Users\1\Desktop\МАЛИКАТ ФОТО\IMG-20180212-WA00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6120">
            <a:off x="1763369" y="3185751"/>
            <a:ext cx="271464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1\Desktop\МАЛИКАТ ФОТО\IMG-20180212-WA00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290"/>
            <a:ext cx="2143140" cy="2714644"/>
          </a:xfrm>
          <a:prstGeom prst="rect">
            <a:avLst/>
          </a:prstGeom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 descr="e1b80be6-27b6-45b7-910b-56fc0263e24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3393">
            <a:off x="4793657" y="433647"/>
            <a:ext cx="3556025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3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Награды,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поощрение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Users\1\Desktop\Маликат\20180212_161500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6668">
            <a:off x="998544" y="1195817"/>
            <a:ext cx="179579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esktop\МАЛИКАТ ФОТО\20180212_161427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428868"/>
            <a:ext cx="17145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esktop\МАЛИКАТ ФОТО\20180212_165120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9813">
            <a:off x="6096234" y="1292377"/>
            <a:ext cx="1757649" cy="25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4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Транслирование в педагогическом коллективе опыта практических результатов своей профессиональной деятельности.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214422"/>
            <a:ext cx="8501122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Познавательное развитие (ФЦКМ)</a:t>
            </a:r>
          </a:p>
          <a:p>
            <a:pPr algn="ctr"/>
            <a:r>
              <a:rPr lang="ru-RU" sz="2200" dirty="0" smtClean="0">
                <a:solidFill>
                  <a:srgbClr val="0070C0"/>
                </a:solidFill>
              </a:rPr>
              <a:t>«Полезные фрукты и овощи»</a:t>
            </a:r>
          </a:p>
          <a:p>
            <a:pPr algn="ctr"/>
            <a:r>
              <a:rPr lang="ru-RU" sz="2200" dirty="0" smtClean="0"/>
              <a:t> в рамках конкурса «Воспитатель года – 2018»  проводимого в МБДОУ</a:t>
            </a:r>
            <a:endParaRPr lang="ru-RU" sz="2200" dirty="0"/>
          </a:p>
        </p:txBody>
      </p:sp>
      <p:pic>
        <p:nvPicPr>
          <p:cNvPr id="5" name="Рисунок 4" descr="C:\Users\1\Desktop\МАЛИКАТ ФОТО\IMG-20180211-WA00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000372"/>
            <a:ext cx="2500330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C:\Users\1\Desktop\МАЛИКАТ ФОТО\IMG-20180211-WA0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14752"/>
            <a:ext cx="2428892" cy="1857388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6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1584</TotalTime>
  <Words>531</Words>
  <Application>Microsoft Office PowerPoint</Application>
  <PresentationFormat>Экран (4:3)</PresentationFormat>
  <Paragraphs>100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Microsoft Uighur</vt:lpstr>
      <vt:lpstr>Monotype Corsiva</vt:lpstr>
      <vt:lpstr>Times New Roman</vt:lpstr>
      <vt:lpstr>43335_shk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ADMIN</cp:lastModifiedBy>
  <cp:revision>160</cp:revision>
  <dcterms:created xsi:type="dcterms:W3CDTF">2016-01-26T15:21:19Z</dcterms:created>
  <dcterms:modified xsi:type="dcterms:W3CDTF">2018-02-16T07:29:35Z</dcterms:modified>
</cp:coreProperties>
</file>