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2" r:id="rId4"/>
    <p:sldId id="263" r:id="rId5"/>
    <p:sldId id="259" r:id="rId6"/>
    <p:sldId id="265" r:id="rId7"/>
    <p:sldId id="268" r:id="rId8"/>
    <p:sldId id="269" r:id="rId9"/>
    <p:sldId id="264" r:id="rId10"/>
    <p:sldId id="267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F7D8E-4E26-4F15-8D26-EF0A34B7B16E}" type="datetimeFigureOut">
              <a:rPr lang="ru-RU" smtClean="0"/>
              <a:pPr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4B1B-D2DC-4C39-B61E-7B45267E9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828680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1Isadora M Bold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35756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опыта работы по самообразованию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теме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 для детей 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раннего возраста»              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унок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500306"/>
            <a:ext cx="4714908" cy="409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5123" name="Picture 3" descr="C:\Users\1\Desktop\Маликат 000\IMG-20180212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143404" cy="3107553"/>
          </a:xfrm>
          <a:prstGeom prst="rect">
            <a:avLst/>
          </a:prstGeom>
          <a:noFill/>
        </p:spPr>
      </p:pic>
      <p:pic>
        <p:nvPicPr>
          <p:cNvPr id="15" name="Рисунок 14" descr="C:\Users\1\Desktop\Маликат 000\20171017_1420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4643438" y="214290"/>
            <a:ext cx="4286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целью распространения педагогического опыта провожу цикл занятий, консультации для педагогов своего ДОУ, которые мне помогают совершенствовать дальнейшую разработку этой темы, а педагогам заинтересоваться использованием игры в своей работе.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00034" y="60007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1\Desktop\Маликат 000\IMG-20180212-WA0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4000528" cy="3000396"/>
          </a:xfrm>
          <a:prstGeom prst="rect">
            <a:avLst/>
          </a:prstGeom>
          <a:noFill/>
        </p:spPr>
      </p:pic>
      <p:pic>
        <p:nvPicPr>
          <p:cNvPr id="4099" name="Picture 3" descr="C:\Users\1\Desktop\Маликат 000\IMG-20180212-WA0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3429000"/>
            <a:ext cx="4000528" cy="3000396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786314" y="285728"/>
            <a:ext cx="40005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целях закрепления полученных детьми знаний и умений в родительском уголке вывешиваю рекомендации по развитию познавательной активности, организую, консультации для родителей делаю просветительские памятки, буклеты.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Обязательными структурными элементами дидактической игры являются: обучающая и воспитывающая задача, правила и игровые действия.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3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3600000" cy="4320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задача- 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определяется целью обучения и воспитания детей в соответствии с программой, где для каждой возрастной группы определен объём знаний, умений и навыков, которыми должны овладеть дети.</a:t>
            </a:r>
          </a:p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4929190" y="1857364"/>
            <a:ext cx="3600000" cy="43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Основная цель правил игры</a:t>
            </a:r>
            <a:r>
              <a:rPr kumimoji="0" lang="ru-RU" sz="3200" i="1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организовывать действия, поведение детей. Правила могут запрещать, разрешать, предписывать что-то детям в игре, делать игру занимательной.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i="1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n-lt"/>
                <a:ea typeface="+mn-ea"/>
                <a:cs typeface="+mn-cs"/>
              </a:rPr>
              <a:t>Игровые действия </a:t>
            </a:r>
            <a:r>
              <a:rPr kumimoji="0" lang="ru-RU" sz="3200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+mn-lt"/>
                <a:ea typeface="+mn-ea"/>
                <a:cs typeface="+mn-cs"/>
              </a:rPr>
              <a:t>составляют основу дидактической игры,  являясь как бы рисунком сюжета игры.</a:t>
            </a:r>
            <a:endParaRPr kumimoji="0" lang="ru-RU" sz="320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58" y="357166"/>
            <a:ext cx="38576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дидактической игры воспитатель осуществляет сенсорное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детей, развивает познавательные процессы (любознательность, понимание взаимосвязи простейших явлений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).Он использует игру как средство развития мышления, речи, воображения, памяти, расширения и закрепления представлений об окружающей жизни.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Маликат 000\IMG-20180212-WA0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85728"/>
            <a:ext cx="4000527" cy="3000396"/>
          </a:xfrm>
          <a:prstGeom prst="rect">
            <a:avLst/>
          </a:prstGeom>
          <a:noFill/>
        </p:spPr>
      </p:pic>
      <p:pic>
        <p:nvPicPr>
          <p:cNvPr id="1027" name="Picture 3" descr="C:\Users\1\Desktop\Маликат 000\IMG-20180212-WA00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571875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214290"/>
            <a:ext cx="8072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Классификация дидактических игр 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игрушками и предметами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них используются игрушки и реальные предметы. Играя с ними , дети учатся сравнивать, устанавливать сходство и различие предметов.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настольно- печатные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разнообразны по видам: лото, домино, парные картинки.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построены на словах и действиях окружающих.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e1b80be6-27b6-45b7-910b-56fc0263e24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714620"/>
            <a:ext cx="5929354" cy="333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357166"/>
            <a:ext cx="6786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4"/>
          <p:cNvSpPr>
            <a:spLocks noGrp="1"/>
          </p:cNvSpPr>
          <p:nvPr>
            <p:ph sz="half" idx="4294967295"/>
          </p:nvPr>
        </p:nvSpPr>
        <p:spPr>
          <a:xfrm>
            <a:off x="5000628" y="1142984"/>
            <a:ext cx="3710014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Пирамидки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Вкладыши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Мозаика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Шнуровка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Кубики с картинками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Чудесный мешочек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Лего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Наборы овощей и фруктов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 Набор домашних животных с детенышами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Наборы чайной и столовой посуды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>
                <a:solidFill>
                  <a:srgbClr val="7030A0"/>
                </a:solidFill>
              </a:rPr>
              <a:t>Куклы</a:t>
            </a:r>
            <a:endParaRPr lang="ru-RU" sz="1800" b="1" i="1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94bddfe4-8942-459d-aae7-5beacc22a3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285859"/>
            <a:ext cx="3714776" cy="444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0"/>
            <a:ext cx="91440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214290"/>
            <a:ext cx="5899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Настольно- печатные игры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fb9bf16-37fe-4f05-956b-98d2e9b8153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0"/>
            <a:ext cx="3286148" cy="2738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142984"/>
            <a:ext cx="3071834" cy="450059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Лото (игрушки)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Чей малыш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Весёлый зоопарк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Половинки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Парочки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Времена года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Веселые цвета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 Пазлы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Собери снеговика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Геометрические фигуры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Я и моя мама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7030A0"/>
                </a:solidFill>
              </a:rPr>
              <a:t>Транспорт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" name="Picture 3" descr="C:\Users\1\Desktop\Маликат 000\IMG-20180212-WA00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786190"/>
            <a:ext cx="3786214" cy="2839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86380" y="285728"/>
            <a:ext cx="3313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571612"/>
            <a:ext cx="3500462" cy="45974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2">
              <a:lnSpc>
                <a:spcPct val="120000"/>
              </a:lnSpc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Игры с пальчиками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Вороны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Курочка- рябушечка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Солнечные зайчики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На птичьем дворе 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Солнышко и дождик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Заинька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</a:rPr>
              <a:t>Угадай, кто позвал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1\Desktop\Маликат 000\IMG-20180212-WA0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929090" cy="2946818"/>
          </a:xfrm>
          <a:prstGeom prst="rect">
            <a:avLst/>
          </a:prstGeom>
          <a:noFill/>
        </p:spPr>
      </p:pic>
      <p:pic>
        <p:nvPicPr>
          <p:cNvPr id="17" name="Рисунок 16" descr="C:\Users\1\Desktop\Маликат 000\IMG-20180212-WA006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643314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pic>
        <p:nvPicPr>
          <p:cNvPr id="14" name="Picture 2" descr="C:\Users\1\Desktop\Маликат 000\IMG-20180212-WA0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1"/>
            <a:ext cx="3571900" cy="4762533"/>
          </a:xfrm>
          <a:prstGeom prst="rect">
            <a:avLst/>
          </a:prstGeom>
          <a:noFill/>
        </p:spPr>
      </p:pic>
      <p:pic>
        <p:nvPicPr>
          <p:cNvPr id="16" name="Picture 3" descr="C:\Users\1\Desktop\Маликат 000\IMG-20180212-WA01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62047"/>
            <a:ext cx="3643338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123hdwallpaperpic.com/download/20150520/light-background-wallpaper-192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6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28596" y="428604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Памятка воспитателю при руководстве дидактическими играми для детей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71546"/>
            <a:ext cx="8929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Воспитателю необходимо хорошо знать  возрастные особенности детей: ребенок становится активнее, действия его сложнее и многообразнее, возрастает стремление утвердиться: « Я сам! 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внимание малыша ещё неустойчиво, он быстро отвлекается. Решение же задачи в дидактических играх требует от него больших , чем в других играх, устойчивости внимания, усиленной мыслительной деятельности. Отсюда для маленького ребёнка возникают известные трудности.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Преодолеть их можно через занимательность в обучении, т.е. использование дидактических игр ,повышающих интерес малыша к знаниям, и, прежде всего , дидактической игрушки, которая привлекает внимание яркостью, интересным содержанием.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проведении дидактической игры с детьми младшего возраста воспитатель объясняет правила по ходу игры. 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Большую требовательность воспитателю нужно предъявлять своим жестам, мимике.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игра проходила успешнее, педагог должен подготовить детей к игре: обязательно до игры познакомить их с предметами, которые будут использованы, с их свойствами, изображениями на картинках.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Подводя итоги игры с детьми младшего возраста, воспитатель ,как правило отмечает только положительные стороны: играли дружно , научились( указав конкретно) делать, убрали на место игрушки.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468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Обязательными структурными элементами дидактической игры являются: обучающая и воспитывающая задача, правила и игровые действия.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Microsoft</dc:creator>
  <cp:lastModifiedBy>1</cp:lastModifiedBy>
  <cp:revision>16</cp:revision>
  <dcterms:created xsi:type="dcterms:W3CDTF">2018-01-20T18:04:02Z</dcterms:created>
  <dcterms:modified xsi:type="dcterms:W3CDTF">2018-02-14T14:49:53Z</dcterms:modified>
</cp:coreProperties>
</file>