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9" autoAdjust="0"/>
  </p:normalViewPr>
  <p:slideViewPr>
    <p:cSldViewPr>
      <p:cViewPr>
        <p:scale>
          <a:sx n="80" d="100"/>
          <a:sy n="80" d="100"/>
        </p:scale>
        <p:origin x="-15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20D82-5680-46E6-9C98-36546ADFF32F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1813-1031-464C-B8D1-83569BEA6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2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3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5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7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5"/>
            <a:ext cx="9144000" cy="7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9532" y="764704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«Детский сад №17 «Жемчужина»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г.Гудермес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631508" cy="367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99892" y="292494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группе в соответствии с ФГОС  ДО и основной образовательной программой дошкольного образования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7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уголок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13644" cy="508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66" y="1628800"/>
            <a:ext cx="4488160" cy="5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краеведения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0422"/>
            <a:ext cx="4531010" cy="5241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6011" y="1400422"/>
            <a:ext cx="44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уголке проходит всестороннее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родного края, с целью приобщения дошкольников к истокам чеченской национальной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культуры,истории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уголок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752528" cy="496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1993" y="1556792"/>
            <a:ext cx="43720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уголок в детском саду-это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 из способов взаимодействия детского сада с родителями . С помощью выставленной информации мамы и папы могут узнать об успехах своих детей и познакомиться с жизнью группы и сада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5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8" y="2636912"/>
            <a:ext cx="6876764" cy="41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12550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уголке имеются разнообразные детские музыкальные инструменты, дидактические игры на развитие, музыкального слуха.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0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Уголок творчества 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" y="1849794"/>
            <a:ext cx="4470988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1585" y="227687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задач является развитие художественно-творческих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дошкольников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9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" y="1412776"/>
            <a:ext cx="3361912" cy="52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96" y="264417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dobe Devanagari" pitchFamily="18" charset="0"/>
              </a:rPr>
              <a:t>Спасибо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3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58" cy="6866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74988"/>
            <a:ext cx="586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202" y="37498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должна выполнять образовательную, развивающую, воспитывающую, стимулирующую, организованную, коммуникативную функцию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- она должна работать на развитие и самостоятельности и самодеятельности ребенка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55018"/>
            <a:ext cx="3600400" cy="293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35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219152" cy="704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8440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сюжетно-ролевых игр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916832"/>
            <a:ext cx="4608004" cy="4941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91683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ребенка дошкольного возраста игра занимает одно из ведущих мест.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игра-подлинная социальная практика ребенка, его реальная жизнь в обществе сверстников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816424" cy="4624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7486"/>
            <a:ext cx="3744416" cy="4624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6632"/>
            <a:ext cx="901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игровой деятельности необходимо создать предметно-развивающую среду, соответствующую возрасту детей и тематике планируемых сюжетно-ролевых игр.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0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6" y="1225094"/>
            <a:ext cx="4277106" cy="545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26" y="332656"/>
            <a:ext cx="867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Уголок ряжения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27132" y="1905506"/>
            <a:ext cx="4716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ряжения дети любят перевоплощаться в разные образы и героев.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Переодевшись, дети становятся модными, необычными!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4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08"/>
            <a:ext cx="9144000" cy="688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101416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0466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уголок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175" y="2204864"/>
            <a:ext cx="3863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физкультурно-оздоровительный уголок направлен на оптимизацию двигательной активности детей, развитие двигательных качеств и способностей. Он пользуется популярностью у детей.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631"/>
            <a:ext cx="913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безопасности и правила дорожного движения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3964"/>
            <a:ext cx="7488832" cy="5157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1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8" y="-4594"/>
            <a:ext cx="9153168" cy="6862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2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конструирования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33041" cy="54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340768"/>
            <a:ext cx="4176465" cy="53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9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4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248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Пользователь Windows</cp:lastModifiedBy>
  <cp:revision>29</cp:revision>
  <dcterms:created xsi:type="dcterms:W3CDTF">2019-05-18T00:11:54Z</dcterms:created>
  <dcterms:modified xsi:type="dcterms:W3CDTF">2019-05-19T09:02:11Z</dcterms:modified>
</cp:coreProperties>
</file>